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hqgqZIa+ZO1smolXWIOnITKnCY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7BB286-DA9A-44BC-9949-51730A50D6CD}">
  <a:tblStyle styleId="{8D7BB286-DA9A-44BC-9949-51730A50D6C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Elise Vanaman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 Exposure</a:t>
            </a:r>
            <a:endParaRPr sz="3700"/>
          </a:p>
        </p:txBody>
      </p:sp>
      <p:sp>
        <p:nvSpPr>
          <p:cNvPr id="1109" name="Google Shape;1109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0" name="Google Shape;1110;p10"/>
          <p:cNvSpPr txBox="1"/>
          <p:nvPr/>
        </p:nvSpPr>
        <p:spPr>
          <a:xfrm>
            <a:off x="-91425" y="2342701"/>
            <a:ext cx="2371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~Attacker used msfconsole to generate custom reverse-shell.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~The attacker used the information found to connect to the server and upload the malicious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~The attacker was then able to Shell into the server and access all files.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10"/>
          <p:cNvSpPr txBox="1"/>
          <p:nvPr/>
        </p:nvSpPr>
        <p:spPr>
          <a:xfrm>
            <a:off x="6532675" y="63985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lead to the attacker gaining access to the company's server.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50" y="2779483"/>
            <a:ext cx="7047750" cy="2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639850"/>
            <a:ext cx="5506925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925" y="1801699"/>
            <a:ext cx="3637075" cy="193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1945575"/>
            <a:ext cx="68484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28" name="Google Shape;1128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9" name="Google Shape;1129;p12"/>
          <p:cNvSpPr txBox="1"/>
          <p:nvPr>
            <p:ph idx="1" type="subTitle"/>
          </p:nvPr>
        </p:nvSpPr>
        <p:spPr>
          <a:xfrm>
            <a:off x="1147775" y="675975"/>
            <a:ext cx="7475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r>
              <a:rPr b="1" lang="en" sz="1200"/>
              <a:t>0227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 </a:t>
            </a:r>
            <a:r>
              <a:rPr b="1" lang="en" sz="1200"/>
              <a:t>6,006 Packets Sent from 192.168.1.8  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</a:t>
            </a:r>
            <a:r>
              <a:rPr b="1" lang="en" sz="1200"/>
              <a:t>Source port and source IP are all the same, destination port is different among all packets</a:t>
            </a:r>
            <a:endParaRPr b="1" sz="1200"/>
          </a:p>
        </p:txBody>
      </p:sp>
      <p:pic>
        <p:nvPicPr>
          <p:cNvPr id="1130" name="Google Shape;1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00" y="7362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7738" y="2902188"/>
            <a:ext cx="2641731" cy="7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0" y="2183338"/>
            <a:ext cx="82296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8" name="Google Shape;1138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9" name="Google Shape;1139;p13"/>
          <p:cNvSpPr txBox="1"/>
          <p:nvPr>
            <p:ph idx="1" type="subTitle"/>
          </p:nvPr>
        </p:nvSpPr>
        <p:spPr>
          <a:xfrm>
            <a:off x="890225" y="741300"/>
            <a:ext cx="8564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</a:t>
            </a:r>
            <a:r>
              <a:rPr b="1" lang="en" sz="1200"/>
              <a:t>0304 and 7 request were made.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 </a:t>
            </a:r>
            <a:r>
              <a:rPr b="1" lang="en" sz="1200"/>
              <a:t>Secret_files was requested and opened up instructions to another account.</a:t>
            </a:r>
            <a:endParaRPr b="1" sz="1200"/>
          </a:p>
        </p:txBody>
      </p:sp>
      <p:pic>
        <p:nvPicPr>
          <p:cNvPr id="1140" name="Google Shape;11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225" y="7413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029062"/>
            <a:ext cx="8409300" cy="68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50" y="1554275"/>
            <a:ext cx="8409300" cy="78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8" name="Google Shape;1148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9" name="Google Shape;1149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14"/>
          <p:cNvSpPr txBox="1"/>
          <p:nvPr>
            <p:ph idx="1" type="subTitle"/>
          </p:nvPr>
        </p:nvSpPr>
        <p:spPr>
          <a:xfrm>
            <a:off x="840775" y="588900"/>
            <a:ext cx="8613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b="1" lang="en" sz="1200"/>
              <a:t>10,132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r>
              <a:rPr b="1" lang="en" sz="1200"/>
              <a:t>10,131</a:t>
            </a:r>
            <a:endParaRPr b="1" sz="1200"/>
          </a:p>
        </p:txBody>
      </p:sp>
      <p:pic>
        <p:nvPicPr>
          <p:cNvPr id="1151" name="Google Shape;1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200" y="6966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" y="1436375"/>
            <a:ext cx="8409299" cy="259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9" name="Google Shape;1159;p15"/>
          <p:cNvSpPr txBox="1"/>
          <p:nvPr>
            <p:ph idx="1" type="subTitle"/>
          </p:nvPr>
        </p:nvSpPr>
        <p:spPr>
          <a:xfrm>
            <a:off x="969350" y="741300"/>
            <a:ext cx="8484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26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php-reverse-shell.php</a:t>
            </a:r>
            <a:endParaRPr b="1" sz="1200"/>
          </a:p>
        </p:txBody>
      </p:sp>
      <p:pic>
        <p:nvPicPr>
          <p:cNvPr id="1160" name="Google Shape;11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25" y="7413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4093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2582200"/>
            <a:ext cx="8409301" cy="9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9" name="Google Shape;1169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75" name="Google Shape;1175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6" name="Google Shape;1176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</a:t>
            </a:r>
            <a:r>
              <a:rPr lang="en" sz="1400"/>
              <a:t>An alert that notifies when there is an uptick in network traffic.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~It would depend on normal traffic, setting a threshold </a:t>
            </a:r>
            <a:r>
              <a:rPr lang="en" sz="1400"/>
              <a:t>above</a:t>
            </a:r>
            <a:r>
              <a:rPr lang="en" sz="1400"/>
              <a:t> that would help.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~Set a limit on specific IP addresses </a:t>
            </a:r>
            <a:endParaRPr sz="1400"/>
          </a:p>
        </p:txBody>
      </p:sp>
      <p:sp>
        <p:nvSpPr>
          <p:cNvPr id="1177" name="Google Shape;1177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~Block all unused or </a:t>
            </a:r>
            <a:r>
              <a:rPr lang="en" sz="1400"/>
              <a:t>unnecessary</a:t>
            </a:r>
            <a:r>
              <a:rPr lang="en" sz="1400"/>
              <a:t> ports.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~Ensure firewall is set up properly.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183" name="Google Shape;1183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4" name="Google Shape;1184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~An alert that detects any http-get requests from unknown IP addresses preventing outsiders from accessing the secret_folder.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~1 - any unknown IP address should be flagged</a:t>
            </a:r>
            <a:endParaRPr sz="1400"/>
          </a:p>
        </p:txBody>
      </p:sp>
      <p:sp>
        <p:nvSpPr>
          <p:cNvPr id="1185" name="Google Shape;1185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~Create admin restrictions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~Encrypt database information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~Mandate strong, secure passwords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191" name="Google Shape;1191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2" name="Google Shape;1192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~An alert that send a notification when there are unsuccessful login </a:t>
            </a:r>
            <a:r>
              <a:rPr lang="en" sz="1400"/>
              <a:t>attempts made within a certain time period.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~Setting a threshold of 10 attempts in a 15 min period then 10 mins until more attempts can be made.</a:t>
            </a:r>
            <a:endParaRPr sz="1400"/>
          </a:p>
        </p:txBody>
      </p:sp>
      <p:sp>
        <p:nvSpPr>
          <p:cNvPr id="1193" name="Google Shape;1193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~Enforce password requirements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~Use an IPS such as Fail2ban and HeatShield to protect the servers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199" name="Google Shape;1199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0" name="Google Shape;1200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~An alert when there is an unknown IP connection to the internal server would help prevent this.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~Threshold of 1 should be set.</a:t>
            </a:r>
            <a:endParaRPr sz="1400"/>
          </a:p>
        </p:txBody>
      </p:sp>
      <p:sp>
        <p:nvSpPr>
          <p:cNvPr id="1201" name="Google Shape;1201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~Setting proper RBAC privileges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~Enforcing secure passwords.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~Blocking unused and unnecessary ports.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07" name="Google Shape;1207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8" name="Google Shape;1208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~An alert that will notify of any extension type not previously allowed (like .php)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~Alert set to notify when an certain upload size is reached.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~Alert when someone other than authorized personnel </a:t>
            </a:r>
            <a:r>
              <a:rPr lang="en" sz="1400"/>
              <a:t>upload</a:t>
            </a:r>
            <a:r>
              <a:rPr lang="en" sz="1400"/>
              <a:t> a file.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~1 - when any of the alerts occur once there should be an alert.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09" name="Google Shape;1209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~Block any unused and unneeded ports.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~Ensure the firewall is properly configured and regularly audited.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~Secure remote access points.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~Have Filebeat enabled and properly configured.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subTitle"/>
          </p:nvPr>
        </p:nvSpPr>
        <p:spPr>
          <a:xfrm>
            <a:off x="5655875" y="794525"/>
            <a:ext cx="3161700" cy="4013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Address Range: 192.168.1.1/20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Netmask: 255.255.255.0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Gateway: 10.0.0.1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IPv4: 192.168.1.8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OS: Kali GNU/Linux Rolling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Hostname: Kali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IPv4: 192.168.1.100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OS: Ubuntu 18.04.3 LTS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Hostname: ELK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IPv4: 192.168.1.105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OS: Ubuntu 18.04.1 LTS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Hostname: Capstone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IPv4: 10.0.0.45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OS: Microsoft Windows 10 Pro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Hostname: ML-RefVm-125349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9" name="Google Shape;105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00" y="762300"/>
            <a:ext cx="5230982" cy="40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7" name="Google Shape;1067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3" name="Google Shape;1073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5" name="Google Shape;1075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{8D7BB286-DA9A-44BC-9949-51730A50D6CD}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logs; including attack logs and metrics,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sent to the ELK server from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ap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stone machine.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ttack machine that will search for and exploit any vulnerability on the Capstone machine.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ulnerable virtual machine that is exploited and attacked by the Kali machine.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Windows 10 Pro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10.0.0.45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of VM and Hyper-V and also the default gateway.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1" name="Google Shape;1081;p7"/>
          <p:cNvSpPr txBox="1"/>
          <p:nvPr>
            <p:ph idx="1" type="subTitle"/>
          </p:nvPr>
        </p:nvSpPr>
        <p:spPr>
          <a:xfrm>
            <a:off x="0" y="5860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2" name="Google Shape;1082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3" name="Google Shape;1083;p7"/>
          <p:cNvGraphicFramePr/>
          <p:nvPr/>
        </p:nvGraphicFramePr>
        <p:xfrm>
          <a:off x="467150" y="1000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{8D7BB286-DA9A-44BC-9949-51730A50D6CD}</a:tableStyleId>
              </a:tblPr>
              <a:tblGrid>
                <a:gridCol w="2787500"/>
                <a:gridCol w="2787500"/>
                <a:gridCol w="2787500"/>
              </a:tblGrid>
              <a:tr h="41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21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Misconfiguration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will attempt to exploit unpatched flaws or access unprotected files and directories to gain unauthorized access to the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attackers to not only gain access to the companies private database, but also allowed to attacker to implant a php file that was used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target.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Broken Authentication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have access to millions of valid username and password combinations for automated brute force attacks. These can be exploited to gain access to systems.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gain access to the database and found usernames and passwords that were easily exploited with a brute force attack.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will steal keys or clear text data off of the server. This information will be used to infiltrate the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brute force data found in a secret file and used it to infiltrate the whole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</a:t>
            </a: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Misconfiguration</a:t>
            </a:r>
            <a:endParaRPr sz="3400"/>
          </a:p>
        </p:txBody>
      </p:sp>
      <p:sp>
        <p:nvSpPr>
          <p:cNvPr id="1089" name="Google Shape;1089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0" name="Google Shape;1090;p8"/>
          <p:cNvSpPr txBox="1"/>
          <p:nvPr/>
        </p:nvSpPr>
        <p:spPr>
          <a:xfrm>
            <a:off x="308850" y="533700"/>
            <a:ext cx="2371500" cy="4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~The attacker used 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to locate the IP address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DIRB was used to isolate the websites that the IP address was connected to. 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~By searching the IP address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through a webserver the attacker found the companies personal files.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~Personal files were unencrypted and revealed information about a secret folder and user passwords.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8"/>
          <p:cNvSpPr txBox="1"/>
          <p:nvPr/>
        </p:nvSpPr>
        <p:spPr>
          <a:xfrm>
            <a:off x="6327175" y="26166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allowed the attacker to gain access to the companies database. Unencrypted files were located and lead to gaining access to the internal server.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298" y="703825"/>
            <a:ext cx="3182075" cy="40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973" y="703825"/>
            <a:ext cx="2512027" cy="191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Broken Authentication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9" name="Google Shape;1099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00" name="Google Shape;1100;p9"/>
          <p:cNvSpPr txBox="1"/>
          <p:nvPr/>
        </p:nvSpPr>
        <p:spPr>
          <a:xfrm>
            <a:off x="209950" y="807999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Tools used to conduct this type of exploit were Hydra and crackstation.net which were both used to exploit passwords.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9"/>
          <p:cNvSpPr txBox="1"/>
          <p:nvPr/>
        </p:nvSpPr>
        <p:spPr>
          <a:xfrm>
            <a:off x="209950" y="291025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exploit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helped the attacker gain access to the secret_file,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which then lead to access to the server.</a:t>
            </a:r>
            <a:endParaRPr b="0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700" y="1858925"/>
            <a:ext cx="4332600" cy="30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763" y="668125"/>
            <a:ext cx="4244475" cy="1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